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3EF2-78BC-4DFA-BBB7-6B0BA28075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E9637-67C9-4982-B463-99725BC76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1A3F4-D84C-445E-ACB3-559014DFA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D23D3-3DDE-4CDF-95BC-321FF1A8E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AABFF-271E-43E3-A833-01DB0E00E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79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73282-1A76-4C80-9CD9-857BCE024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42C7F-0205-4CFD-85C0-D50AE1190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5BD12-4A81-487D-976D-066770D7E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28241-7A4A-40A1-A24E-2B385D4F7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5468E-F135-4298-8757-21E72B91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14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69AAC6-BA87-4610-8686-56E0F1391F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A2D33-053C-4133-B6B7-D61B2232D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4FC7A-59BD-4FB0-8C72-E6CEBF62C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84D74-949C-4D57-AC68-8CD95A32C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F6C00-986B-43EC-9E14-B26DD36D0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26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C7055-CAAF-4B6B-B224-763BF1E29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2A386-F68B-4081-ADF3-B92B2C7B1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7CAE5-931C-4A3D-B495-72E825E61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6A5D8-8B4D-42EA-9EDA-709FB33E4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6D397-0214-464A-86D6-778770E56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40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75110-6CDC-46FA-9F5D-29819E0B3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F4D9B-6139-4C73-9AC5-12C0F423E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63DE1-7D68-445C-9695-B63D6F3DF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1FF43-D670-4D39-82E2-12A7A23E9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F4F82-0C43-42D8-86BE-5C3B93C4D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37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6CD54-E547-4DB1-AAD8-FA0624614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FF4E4-613D-4E3C-8FD7-14B339AE69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BE98C-7965-4980-81C3-7F8342AF4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805CF-D74F-4A71-A7E6-3C5259961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664226-5E76-4956-9CC6-4289A7AC6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DCD3A4-82DB-4EDB-937C-9B0A11DB4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36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A17FA-09F5-4FF6-9673-8C651375D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48CB71-52D7-41AD-950B-8169B24F6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0D584D-FDE0-46CA-B921-C7035D7C10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6DE33E-2A7F-4A1D-87AA-59FBACB5E8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71F6C-EF3E-4243-97EB-5671FBD8DA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F4B6DB-64E7-4AAA-8729-B9E1F72D6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E289F4-53E4-42E9-9EF0-3C99BEEB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AB40A6-F5F0-41CA-8333-879A179B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78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068A1-1699-4F58-8F0A-557E1509A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4E31CB-29D0-4262-8F25-3CE1B9FFF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F7DC9-CCA8-4051-917C-4487D32E6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6E8C67-03B6-44A4-9AA9-0533602B9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9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2C645E-F212-434E-8500-39E14919E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2C53C5-FA82-48F7-8C9F-24B740CAE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C1E85-B473-47B7-8AE0-D64A18F3F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672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1BB83-ADAD-4362-8C50-1B4BB48B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AE93A-2BFD-4796-9D26-D73C342A7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BB3A94-7DA5-4E36-873A-9167B4AC8C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F4B182-FBCD-419C-8569-3C4AF2A77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F11FA2-F608-4569-AA1F-0066A865E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BDED7-992D-40B7-9F39-7256839D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44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4AF33-CB6D-483F-8E67-9B2CFC243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479BE6-7838-4468-9013-E42C25E2B3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312663-0296-4270-820A-213EE1B9F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65358-FC9A-4C3B-996B-563B04881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2C5E50-424A-4F4B-8362-B441949DA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B0C9B-A0C1-4FED-89E6-764A7663C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5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B4A05-92D5-4987-BADC-568DBE46C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11A973-BE71-4B22-A9CD-2CF3E6B17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07EDF-0E0D-4AAF-A8A9-F29ED6B3AA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CDEBD-B308-4D80-8644-A15934FD142F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E6A16-D29F-4FAD-8F60-437334E47E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2F422-37AC-4720-8ABC-C36021414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27FF3-DB60-46C4-93D0-6289ED40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16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A8AA-67A1-4845-9967-F37FD8DDE6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D578F8-E0BD-417C-90D1-0A7342EE5B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F08BF2-3C2C-4569-9A3A-F0C8020A33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8" b="45668"/>
          <a:stretch/>
        </p:blipFill>
        <p:spPr>
          <a:xfrm>
            <a:off x="2412023" y="2303585"/>
            <a:ext cx="6858000" cy="287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845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D9B302B-EB40-43CE-864C-12980F33BFF7}"/>
              </a:ext>
            </a:extLst>
          </p:cNvPr>
          <p:cNvGrpSpPr/>
          <p:nvPr/>
        </p:nvGrpSpPr>
        <p:grpSpPr>
          <a:xfrm>
            <a:off x="2693376" y="633047"/>
            <a:ext cx="6572250" cy="3982915"/>
            <a:chOff x="2693376" y="633047"/>
            <a:chExt cx="6572250" cy="398291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F635929-B260-451D-A26A-2603E84851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769" r="4167" b="45567"/>
            <a:stretch/>
          </p:blipFill>
          <p:spPr>
            <a:xfrm>
              <a:off x="2693376" y="633047"/>
              <a:ext cx="6572250" cy="299451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03B2733-42FB-461D-B730-990CC2A4F70D}"/>
                </a:ext>
              </a:extLst>
            </p:cNvPr>
            <p:cNvSpPr/>
            <p:nvPr/>
          </p:nvSpPr>
          <p:spPr>
            <a:xfrm>
              <a:off x="2693376" y="3715484"/>
              <a:ext cx="6572250" cy="9004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2258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Stéphanie</dc:creator>
  <cp:lastModifiedBy>Stéphanie</cp:lastModifiedBy>
  <cp:revision>3</cp:revision>
  <dcterms:created xsi:type="dcterms:W3CDTF">2017-07-05T18:34:53Z</dcterms:created>
  <dcterms:modified xsi:type="dcterms:W3CDTF">2017-07-05T21:00:41Z</dcterms:modified>
</cp:coreProperties>
</file>

<file path=docProps/thumbnail.jpeg>
</file>